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4" r:id="rId2"/>
    <p:sldId id="268" r:id="rId3"/>
    <p:sldId id="267" r:id="rId4"/>
    <p:sldId id="257" r:id="rId5"/>
    <p:sldId id="275" r:id="rId6"/>
    <p:sldId id="256" r:id="rId7"/>
    <p:sldId id="259" r:id="rId8"/>
    <p:sldId id="261" r:id="rId9"/>
    <p:sldId id="264" r:id="rId10"/>
    <p:sldId id="258" r:id="rId11"/>
    <p:sldId id="262" r:id="rId12"/>
    <p:sldId id="265" r:id="rId13"/>
    <p:sldId id="263" r:id="rId14"/>
    <p:sldId id="266" r:id="rId15"/>
    <p:sldId id="276" r:id="rId16"/>
    <p:sldId id="273" r:id="rId17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B89D74-62C8-406E-9B49-78DA73EC18FD}" type="datetimeFigureOut">
              <a:rPr lang="nl-NL" smtClean="0"/>
              <a:pPr/>
              <a:t>29-2-2020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CC3AA6-9128-47A4-A41A-58E8DF758D14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C3AA6-9128-47A4-A41A-58E8DF758D14}" type="slidenum">
              <a:rPr lang="nl-NL" smtClean="0"/>
              <a:pPr/>
              <a:t>6</a:t>
            </a:fld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dirty="0" smtClean="0"/>
          </a:p>
        </p:txBody>
      </p:sp>
      <p:sp>
        <p:nvSpPr>
          <p:cNvPr id="890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DFFA597-4395-456C-85D3-B1438B5ED8E9}" type="slidenum">
              <a:rPr lang="nl-NL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99406-59C3-4A34-82F3-7E8DB0556A6E}" type="datetimeFigureOut">
              <a:rPr lang="nl-NL" smtClean="0"/>
              <a:pPr/>
              <a:t>29-2-2020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895C4-4544-4FAD-904E-D798F2C7ADF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99406-59C3-4A34-82F3-7E8DB0556A6E}" type="datetimeFigureOut">
              <a:rPr lang="nl-NL" smtClean="0"/>
              <a:pPr/>
              <a:t>29-2-2020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895C4-4544-4FAD-904E-D798F2C7ADF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99406-59C3-4A34-82F3-7E8DB0556A6E}" type="datetimeFigureOut">
              <a:rPr lang="nl-NL" smtClean="0"/>
              <a:pPr/>
              <a:t>29-2-2020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895C4-4544-4FAD-904E-D798F2C7ADF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99406-59C3-4A34-82F3-7E8DB0556A6E}" type="datetimeFigureOut">
              <a:rPr lang="nl-NL" smtClean="0"/>
              <a:pPr/>
              <a:t>29-2-2020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895C4-4544-4FAD-904E-D798F2C7ADF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99406-59C3-4A34-82F3-7E8DB0556A6E}" type="datetimeFigureOut">
              <a:rPr lang="nl-NL" smtClean="0"/>
              <a:pPr/>
              <a:t>29-2-2020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895C4-4544-4FAD-904E-D798F2C7ADF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99406-59C3-4A34-82F3-7E8DB0556A6E}" type="datetimeFigureOut">
              <a:rPr lang="nl-NL" smtClean="0"/>
              <a:pPr/>
              <a:t>29-2-2020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895C4-4544-4FAD-904E-D798F2C7ADF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99406-59C3-4A34-82F3-7E8DB0556A6E}" type="datetimeFigureOut">
              <a:rPr lang="nl-NL" smtClean="0"/>
              <a:pPr/>
              <a:t>29-2-2020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895C4-4544-4FAD-904E-D798F2C7ADF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99406-59C3-4A34-82F3-7E8DB0556A6E}" type="datetimeFigureOut">
              <a:rPr lang="nl-NL" smtClean="0"/>
              <a:pPr/>
              <a:t>29-2-2020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895C4-4544-4FAD-904E-D798F2C7ADF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99406-59C3-4A34-82F3-7E8DB0556A6E}" type="datetimeFigureOut">
              <a:rPr lang="nl-NL" smtClean="0"/>
              <a:pPr/>
              <a:t>29-2-2020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895C4-4544-4FAD-904E-D798F2C7ADF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99406-59C3-4A34-82F3-7E8DB0556A6E}" type="datetimeFigureOut">
              <a:rPr lang="nl-NL" smtClean="0"/>
              <a:pPr/>
              <a:t>29-2-2020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895C4-4544-4FAD-904E-D798F2C7ADF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99406-59C3-4A34-82F3-7E8DB0556A6E}" type="datetimeFigureOut">
              <a:rPr lang="nl-NL" smtClean="0"/>
              <a:pPr/>
              <a:t>29-2-2020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895C4-4544-4FAD-904E-D798F2C7ADF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99406-59C3-4A34-82F3-7E8DB0556A6E}" type="datetimeFigureOut">
              <a:rPr lang="nl-NL" smtClean="0"/>
              <a:pPr/>
              <a:t>29-2-2020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895C4-4544-4FAD-904E-D798F2C7ADF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tiff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ManoaMano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4572008"/>
            <a:ext cx="3713845" cy="1714512"/>
          </a:xfrm>
          <a:prstGeom prst="rect">
            <a:avLst/>
          </a:prstGeom>
        </p:spPr>
      </p:pic>
      <p:pic>
        <p:nvPicPr>
          <p:cNvPr id="3" name="Afbeelding 2" descr="de tien 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1214422"/>
            <a:ext cx="3613002" cy="1018336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42910" y="1071546"/>
            <a:ext cx="49292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Verdana" pitchFamily="34" charset="0"/>
                <a:ea typeface="Verdana" pitchFamily="34" charset="0"/>
              </a:rPr>
              <a:t>Kerken in het Westland, </a:t>
            </a:r>
            <a:r>
              <a:rPr lang="nl-NL" sz="2800" dirty="0" err="1" smtClean="0">
                <a:latin typeface="Verdana" pitchFamily="34" charset="0"/>
                <a:ea typeface="Verdana" pitchFamily="34" charset="0"/>
              </a:rPr>
              <a:t>Midden-Delfland</a:t>
            </a:r>
            <a:r>
              <a:rPr lang="nl-NL" sz="2800" dirty="0" smtClean="0">
                <a:latin typeface="Verdana" pitchFamily="34" charset="0"/>
                <a:ea typeface="Verdana" pitchFamily="34" charset="0"/>
              </a:rPr>
              <a:t> en </a:t>
            </a:r>
            <a:br>
              <a:rPr lang="nl-NL" sz="2800" dirty="0" smtClean="0">
                <a:latin typeface="Verdana" pitchFamily="34" charset="0"/>
                <a:ea typeface="Verdana" pitchFamily="34" charset="0"/>
              </a:rPr>
            </a:br>
            <a:r>
              <a:rPr lang="nl-NL" sz="2800" dirty="0" smtClean="0">
                <a:latin typeface="Verdana" pitchFamily="34" charset="0"/>
                <a:ea typeface="Verdana" pitchFamily="34" charset="0"/>
              </a:rPr>
              <a:t>Hoek van Holland </a:t>
            </a:r>
            <a:br>
              <a:rPr lang="nl-NL" sz="2800" dirty="0" smtClean="0">
                <a:latin typeface="Verdana" pitchFamily="34" charset="0"/>
                <a:ea typeface="Verdana" pitchFamily="34" charset="0"/>
              </a:rPr>
            </a:br>
            <a:r>
              <a:rPr lang="nl-NL" sz="2800" dirty="0" smtClean="0">
                <a:latin typeface="Verdana" pitchFamily="34" charset="0"/>
                <a:ea typeface="Verdana" pitchFamily="34" charset="0"/>
              </a:rPr>
              <a:t>brengen geld bij elkaar </a:t>
            </a:r>
            <a:br>
              <a:rPr lang="nl-NL" sz="2800" dirty="0" smtClean="0">
                <a:latin typeface="Verdana" pitchFamily="34" charset="0"/>
                <a:ea typeface="Verdana" pitchFamily="34" charset="0"/>
              </a:rPr>
            </a:br>
            <a:r>
              <a:rPr lang="nl-NL" sz="2800" dirty="0" smtClean="0">
                <a:latin typeface="Verdana" pitchFamily="34" charset="0"/>
                <a:ea typeface="Verdana" pitchFamily="34" charset="0"/>
              </a:rPr>
              <a:t>en steunen o.a.</a:t>
            </a:r>
            <a:r>
              <a:rPr lang="nl-NL" sz="2400" dirty="0" smtClean="0">
                <a:latin typeface="Verdana" pitchFamily="34" charset="0"/>
                <a:ea typeface="Verdana" pitchFamily="34" charset="0"/>
              </a:rPr>
              <a:t>:</a:t>
            </a:r>
            <a:endParaRPr lang="nl-NL" sz="2400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3500430" y="3857628"/>
            <a:ext cx="50006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cs typeface="Tahoma" pitchFamily="34" charset="0"/>
              </a:rPr>
              <a:t>Mano</a:t>
            </a:r>
            <a:r>
              <a:rPr lang="nl-NL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cs typeface="Tahoma" pitchFamily="34" charset="0"/>
              </a:rPr>
              <a:t> a </a:t>
            </a:r>
            <a:r>
              <a:rPr lang="nl-NL" sz="4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cs typeface="Tahoma" pitchFamily="34" charset="0"/>
              </a:rPr>
              <a:t>Mano</a:t>
            </a:r>
            <a:endParaRPr lang="nl-NL" sz="4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Bouw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Nog een nieuw huis.JPG"/>
          <p:cNvPicPr>
            <a:picLocks noChangeAspect="1"/>
          </p:cNvPicPr>
          <p:nvPr/>
        </p:nvPicPr>
        <p:blipFill>
          <a:blip r:embed="rId2" cstate="print"/>
          <a:srcRect b="5078"/>
          <a:stretch>
            <a:fillRect/>
          </a:stretch>
        </p:blipFill>
        <p:spPr>
          <a:xfrm>
            <a:off x="0" y="0"/>
            <a:ext cx="9144000" cy="5786454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428596" y="5929330"/>
            <a:ext cx="4286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600" dirty="0" err="1" smtClean="0"/>
              <a:t>Nóg</a:t>
            </a:r>
            <a:r>
              <a:rPr lang="nl-NL" sz="3600" dirty="0" smtClean="0"/>
              <a:t> een nieuw huis</a:t>
            </a:r>
            <a:endParaRPr lang="nl-NL" sz="3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Ook deze familie heeft een nieuw huis gekreg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142844" y="5929330"/>
            <a:ext cx="778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600" dirty="0" smtClean="0"/>
              <a:t>Ook deze familie heeft een nieuw huis.</a:t>
            </a:r>
            <a:endParaRPr lang="nl-NL" sz="3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Nieuw huis met daarachter het oude.JPG"/>
          <p:cNvPicPr>
            <a:picLocks noChangeAspect="1"/>
          </p:cNvPicPr>
          <p:nvPr/>
        </p:nvPicPr>
        <p:blipFill>
          <a:blip r:embed="rId2" cstate="print"/>
          <a:srcRect b="9765"/>
          <a:stretch>
            <a:fillRect/>
          </a:stretch>
        </p:blipFill>
        <p:spPr>
          <a:xfrm>
            <a:off x="0" y="142852"/>
            <a:ext cx="9144000" cy="5500726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214282" y="5786454"/>
            <a:ext cx="857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600" dirty="0" smtClean="0"/>
              <a:t>Nieuw huis - met daarachter het oude huis.</a:t>
            </a:r>
            <a:endParaRPr lang="nl-NL" sz="3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Samen latrine bouw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42852"/>
            <a:ext cx="8643966" cy="5762644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142844" y="6000768"/>
            <a:ext cx="6786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smtClean="0"/>
              <a:t>Samen een latrine bouwen.</a:t>
            </a:r>
            <a:endParaRPr lang="nl-NL" sz="3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Vrijwilligers groep.JPG"/>
          <p:cNvPicPr>
            <a:picLocks noChangeAspect="1"/>
          </p:cNvPicPr>
          <p:nvPr/>
        </p:nvPicPr>
        <p:blipFill>
          <a:blip r:embed="rId2" cstate="print"/>
          <a:srcRect l="4762" t="18367" r="18368" b="18367"/>
          <a:stretch>
            <a:fillRect/>
          </a:stretch>
        </p:blipFill>
        <p:spPr>
          <a:xfrm>
            <a:off x="3500430" y="3643314"/>
            <a:ext cx="5208060" cy="2857520"/>
          </a:xfrm>
          <a:prstGeom prst="rect">
            <a:avLst/>
          </a:prstGeom>
        </p:spPr>
      </p:pic>
      <p:pic>
        <p:nvPicPr>
          <p:cNvPr id="6" name="Afbeelding 5" descr="Ook hier mochten we een nieuw huis voor bouwen.JPG"/>
          <p:cNvPicPr>
            <a:picLocks noChangeAspect="1"/>
          </p:cNvPicPr>
          <p:nvPr/>
        </p:nvPicPr>
        <p:blipFill>
          <a:blip r:embed="rId3" cstate="print"/>
          <a:srcRect l="21875" t="36458" r="46094" b="4166"/>
          <a:stretch>
            <a:fillRect/>
          </a:stretch>
        </p:blipFill>
        <p:spPr>
          <a:xfrm>
            <a:off x="2071670" y="285728"/>
            <a:ext cx="2171966" cy="3019562"/>
          </a:xfrm>
          <a:prstGeom prst="rect">
            <a:avLst/>
          </a:prstGeom>
        </p:spPr>
      </p:pic>
      <p:pic>
        <p:nvPicPr>
          <p:cNvPr id="3" name="Afbeelding 2" descr="Voor deze huizen zijn nieuwe gekomen.JPG"/>
          <p:cNvPicPr>
            <a:picLocks noChangeAspect="1"/>
          </p:cNvPicPr>
          <p:nvPr/>
        </p:nvPicPr>
        <p:blipFill>
          <a:blip r:embed="rId4"/>
          <a:srcRect l="32812" t="35417" r="34375" b="6250"/>
          <a:stretch>
            <a:fillRect/>
          </a:stretch>
        </p:blipFill>
        <p:spPr>
          <a:xfrm>
            <a:off x="500034" y="2214554"/>
            <a:ext cx="2286016" cy="3048021"/>
          </a:xfrm>
          <a:prstGeom prst="rect">
            <a:avLst/>
          </a:prstGeom>
        </p:spPr>
      </p:pic>
      <p:pic>
        <p:nvPicPr>
          <p:cNvPr id="7" name="Afbeelding 6" descr="Santo and Fiordaliza hebben ook een nieuw huis gekregen.JPG"/>
          <p:cNvPicPr>
            <a:picLocks noChangeAspect="1"/>
          </p:cNvPicPr>
          <p:nvPr/>
        </p:nvPicPr>
        <p:blipFill>
          <a:blip r:embed="rId5"/>
          <a:srcRect t="29167" r="64063" b="5208"/>
          <a:stretch>
            <a:fillRect/>
          </a:stretch>
        </p:blipFill>
        <p:spPr>
          <a:xfrm>
            <a:off x="4357686" y="642918"/>
            <a:ext cx="2143140" cy="2935199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214282" y="5357826"/>
            <a:ext cx="3286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600" dirty="0" smtClean="0"/>
              <a:t>Bedankt voor</a:t>
            </a:r>
            <a:br>
              <a:rPr lang="nl-NL" sz="3600" dirty="0" smtClean="0"/>
            </a:br>
            <a:r>
              <a:rPr lang="nl-NL" sz="3600" dirty="0" smtClean="0"/>
              <a:t>uw steun!</a:t>
            </a:r>
            <a:endParaRPr lang="nl-NL" sz="3600" dirty="0"/>
          </a:p>
        </p:txBody>
      </p:sp>
      <p:pic>
        <p:nvPicPr>
          <p:cNvPr id="9" name="Afbeelding 8" descr="ManoaMano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15140" y="2357430"/>
            <a:ext cx="2214578" cy="102236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4414" y="2786058"/>
            <a:ext cx="6409010" cy="922338"/>
          </a:xfrm>
        </p:spPr>
        <p:txBody>
          <a:bodyPr/>
          <a:lstStyle/>
          <a:p>
            <a:pPr algn="ctr" eaLnBrk="0" fontAlgn="auto" hangingPunct="0">
              <a:spcAft>
                <a:spcPts val="0"/>
              </a:spcAft>
              <a:defRPr/>
            </a:pPr>
            <a:r>
              <a:rPr lang="nl-NL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Verdana"/>
                <a:cs typeface="Verdana"/>
              </a:rPr>
              <a:t>UW HULP TELT !!</a:t>
            </a:r>
            <a:r>
              <a:rPr lang="nl-NL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Verdana"/>
                <a:cs typeface="Verdana"/>
              </a:rPr>
              <a:t> </a:t>
            </a:r>
            <a:endParaRPr lang="nl-NL" sz="4000" b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Verdana"/>
              <a:cs typeface="Verdana"/>
            </a:endParaRPr>
          </a:p>
        </p:txBody>
      </p:sp>
      <p:sp>
        <p:nvSpPr>
          <p:cNvPr id="47107" name="Rechthoek 2"/>
          <p:cNvSpPr>
            <a:spLocks noChangeArrowheads="1"/>
          </p:cNvSpPr>
          <p:nvPr isPhoto="1"/>
        </p:nvSpPr>
        <p:spPr bwMode="auto">
          <a:xfrm>
            <a:off x="0" y="4214818"/>
            <a:ext cx="8784976" cy="20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nl-N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cs typeface="Verdana"/>
              </a:rPr>
              <a:t>Een gift overmaken kan ook:</a:t>
            </a:r>
            <a:br>
              <a:rPr lang="nl-N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cs typeface="Verdana"/>
              </a:rPr>
            </a:br>
            <a:r>
              <a:rPr lang="nl-NL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cs typeface="Verdana"/>
              </a:rPr>
              <a:t> </a:t>
            </a:r>
            <a:r>
              <a:rPr lang="nl-N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cs typeface="Verdana"/>
              </a:rPr>
              <a:t/>
            </a:r>
            <a:br>
              <a:rPr lang="nl-N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cs typeface="Verdana"/>
              </a:rPr>
            </a:br>
            <a:r>
              <a:rPr lang="nl-N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cs typeface="Verdana"/>
              </a:rPr>
              <a:t>STREEKVERBAND DE TIEN</a:t>
            </a:r>
            <a:br>
              <a:rPr lang="nl-N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cs typeface="Verdana"/>
              </a:rPr>
            </a:br>
            <a:r>
              <a:rPr lang="nl-N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IBAN </a:t>
            </a:r>
            <a:r>
              <a:rPr lang="nl-N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nr.  NL58 RABO </a:t>
            </a:r>
            <a:r>
              <a:rPr lang="nl-N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03436.16.661</a:t>
            </a:r>
            <a:br>
              <a:rPr lang="nl-N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</a:br>
            <a:r>
              <a:rPr lang="nl-N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o.v.v. </a:t>
            </a:r>
            <a:r>
              <a:rPr lang="nl-NL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Mano</a:t>
            </a:r>
            <a:r>
              <a:rPr lang="nl-N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 a </a:t>
            </a:r>
            <a:r>
              <a:rPr lang="nl-NL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Mano</a:t>
            </a:r>
            <a:endParaRPr lang="nl-NL" sz="2000" dirty="0">
              <a:solidFill>
                <a:schemeClr val="tx1">
                  <a:lumMod val="75000"/>
                  <a:lumOff val="25000"/>
                </a:schemeClr>
              </a:solidFill>
              <a:latin typeface="Verdana"/>
              <a:cs typeface="Verdana"/>
            </a:endParaRPr>
          </a:p>
        </p:txBody>
      </p:sp>
      <p:sp>
        <p:nvSpPr>
          <p:cNvPr id="47108" name="Tekstvak 4"/>
          <p:cNvSpPr txBox="1">
            <a:spLocks noChangeArrowheads="1"/>
          </p:cNvSpPr>
          <p:nvPr/>
        </p:nvSpPr>
        <p:spPr bwMode="auto">
          <a:xfrm>
            <a:off x="2771775" y="2708275"/>
            <a:ext cx="647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>
              <a:latin typeface="Gill Sans MT" pitchFamily="34" charset="0"/>
            </a:endParaRPr>
          </a:p>
        </p:txBody>
      </p:sp>
      <p:sp>
        <p:nvSpPr>
          <p:cNvPr id="47113" name="Tekstvak 9"/>
          <p:cNvSpPr txBox="1">
            <a:spLocks noChangeArrowheads="1"/>
          </p:cNvSpPr>
          <p:nvPr/>
        </p:nvSpPr>
        <p:spPr bwMode="auto">
          <a:xfrm>
            <a:off x="0" y="6119336"/>
            <a:ext cx="914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l-NL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cs typeface="Verdana"/>
              </a:rPr>
              <a:t>www.streekverband</a:t>
            </a:r>
            <a:r>
              <a:rPr lang="nl-NL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cs typeface="Verdana"/>
              </a:rPr>
              <a:t>-de-</a:t>
            </a:r>
            <a:r>
              <a:rPr lang="nl-NL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cs typeface="Verdana"/>
              </a:rPr>
              <a:t>tien.nl</a:t>
            </a:r>
            <a:endParaRPr lang="nl-NL" sz="2400" b="1" dirty="0">
              <a:solidFill>
                <a:schemeClr val="tx1">
                  <a:lumMod val="85000"/>
                  <a:lumOff val="15000"/>
                </a:schemeClr>
              </a:solidFill>
              <a:latin typeface="Verdana"/>
              <a:cs typeface="Verdana"/>
            </a:endParaRPr>
          </a:p>
          <a:p>
            <a:endParaRPr lang="nl-NL" dirty="0">
              <a:solidFill>
                <a:schemeClr val="tx1">
                  <a:lumMod val="85000"/>
                  <a:lumOff val="15000"/>
                </a:schemeClr>
              </a:solidFill>
              <a:latin typeface="Gill Sans MT" pitchFamily="34" charset="0"/>
            </a:endParaRPr>
          </a:p>
        </p:txBody>
      </p:sp>
      <p:pic>
        <p:nvPicPr>
          <p:cNvPr id="11" name="Afbeelding 10" descr="de tien 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970" y="500042"/>
            <a:ext cx="3294955" cy="928694"/>
          </a:xfrm>
          <a:prstGeom prst="rect">
            <a:avLst/>
          </a:prstGeom>
        </p:spPr>
      </p:pic>
      <p:pic>
        <p:nvPicPr>
          <p:cNvPr id="7" name="Afbeelding 6" descr="ManoaMano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0100" y="857232"/>
            <a:ext cx="2214578" cy="10223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12000">
        <p14:doors dir="vert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Santo and Fiordaliza hebben ook een nieuw huis gekreg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3" y="142852"/>
            <a:ext cx="7000924" cy="5250693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357126" y="5429264"/>
            <a:ext cx="8786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smtClean="0">
                <a:latin typeface="+mj-lt"/>
                <a:ea typeface="Verdana" pitchFamily="34" charset="0"/>
              </a:rPr>
              <a:t>Nieuwe huizen en latrines bouwen </a:t>
            </a:r>
            <a:br>
              <a:rPr lang="nl-NL" sz="3600" dirty="0" smtClean="0">
                <a:latin typeface="+mj-lt"/>
                <a:ea typeface="Verdana" pitchFamily="34" charset="0"/>
              </a:rPr>
            </a:br>
            <a:r>
              <a:rPr lang="nl-NL" sz="3600" dirty="0" smtClean="0">
                <a:latin typeface="+mj-lt"/>
                <a:ea typeface="Verdana" pitchFamily="34" charset="0"/>
              </a:rPr>
              <a:t>in de Dominicaanse Republiek</a:t>
            </a:r>
            <a:endParaRPr lang="nl-NL" sz="3600" dirty="0">
              <a:latin typeface="+mj-lt"/>
              <a:ea typeface="Verdana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Vrijwilligers groep.JPG"/>
          <p:cNvPicPr>
            <a:picLocks noChangeAspect="1"/>
          </p:cNvPicPr>
          <p:nvPr/>
        </p:nvPicPr>
        <p:blipFill>
          <a:blip r:embed="rId2" cstate="print"/>
          <a:srcRect t="2041" r="1292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000100" y="5572140"/>
            <a:ext cx="735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smtClean="0">
                <a:solidFill>
                  <a:schemeClr val="bg1"/>
                </a:solidFill>
                <a:latin typeface="+mj-lt"/>
                <a:ea typeface="Verdana" pitchFamily="34" charset="0"/>
              </a:rPr>
              <a:t>De vrijwilligersgroep</a:t>
            </a:r>
            <a:endParaRPr lang="nl-NL" sz="3600" dirty="0">
              <a:solidFill>
                <a:schemeClr val="bg1"/>
              </a:solidFill>
              <a:latin typeface="+mj-lt"/>
              <a:ea typeface="Verdana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Bouw van een nieuw hu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285720" y="4857760"/>
            <a:ext cx="32147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4000" dirty="0" smtClean="0"/>
              <a:t>Bouw van een nieuw huis</a:t>
            </a:r>
            <a:endParaRPr lang="nl-NL" sz="4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Voor deze huizen zijn nieuwe gekom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214290"/>
            <a:ext cx="7715304" cy="578647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14282" y="6000768"/>
            <a:ext cx="857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smtClean="0">
                <a:latin typeface="+mj-lt"/>
                <a:ea typeface="Verdana" pitchFamily="34" charset="0"/>
              </a:rPr>
              <a:t>Ook voor dit huis is een nieuw huis gekomen</a:t>
            </a:r>
            <a:endParaRPr lang="nl-NL" sz="3600" dirty="0">
              <a:latin typeface="+mj-lt"/>
              <a:ea typeface="Verdana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4786314" y="5857892"/>
            <a:ext cx="3929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smtClean="0">
                <a:solidFill>
                  <a:schemeClr val="bg1"/>
                </a:solidFill>
              </a:rPr>
              <a:t>Huizen bouwen</a:t>
            </a:r>
            <a:endParaRPr lang="nl-NL" sz="4000" dirty="0">
              <a:solidFill>
                <a:schemeClr val="bg1"/>
              </a:solidFill>
            </a:endParaRPr>
          </a:p>
        </p:txBody>
      </p:sp>
      <p:pic>
        <p:nvPicPr>
          <p:cNvPr id="6" name="Afbeelding 5" descr="Aan het bouw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000496" y="5105400"/>
            <a:ext cx="6400800" cy="1752600"/>
          </a:xfrm>
        </p:spPr>
        <p:txBody>
          <a:bodyPr>
            <a:normAutofit/>
          </a:bodyPr>
          <a:lstStyle/>
          <a:p>
            <a:r>
              <a:rPr lang="nl-NL" sz="4000" dirty="0" smtClean="0">
                <a:solidFill>
                  <a:schemeClr val="bg1"/>
                </a:solidFill>
              </a:rPr>
              <a:t>Aan het </a:t>
            </a:r>
            <a:br>
              <a:rPr lang="nl-NL" sz="4000" dirty="0" smtClean="0">
                <a:solidFill>
                  <a:schemeClr val="bg1"/>
                </a:solidFill>
              </a:rPr>
            </a:br>
            <a:r>
              <a:rPr lang="nl-NL" sz="4000" dirty="0" smtClean="0">
                <a:solidFill>
                  <a:schemeClr val="bg1"/>
                </a:solidFill>
              </a:rPr>
              <a:t>bouwen</a:t>
            </a:r>
            <a:endParaRPr lang="nl-NL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Bouwen van een latrine.JPG"/>
          <p:cNvPicPr>
            <a:picLocks noChangeAspect="1"/>
          </p:cNvPicPr>
          <p:nvPr/>
        </p:nvPicPr>
        <p:blipFill>
          <a:blip r:embed="rId2" cstate="print"/>
          <a:srcRect r="25000"/>
          <a:stretch>
            <a:fillRect/>
          </a:stretch>
        </p:blipFill>
        <p:spPr>
          <a:xfrm rot="16200000">
            <a:off x="2667000" y="381000"/>
            <a:ext cx="6858000" cy="60960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85720" y="3286124"/>
            <a:ext cx="26431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600" dirty="0" smtClean="0"/>
              <a:t>Latrines bouwen </a:t>
            </a:r>
            <a:br>
              <a:rPr lang="nl-NL" sz="3600" dirty="0" smtClean="0"/>
            </a:br>
            <a:r>
              <a:rPr lang="nl-NL" sz="3600" dirty="0" smtClean="0"/>
              <a:t>voor een betere hygiëne</a:t>
            </a:r>
            <a:endParaRPr lang="nl-NL" sz="3600" dirty="0"/>
          </a:p>
        </p:txBody>
      </p:sp>
      <p:pic>
        <p:nvPicPr>
          <p:cNvPr id="7" name="Afbeelding 6" descr="ManoaMan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428604"/>
            <a:ext cx="2630640" cy="121444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Nieuwe latrine.JPG"/>
          <p:cNvPicPr>
            <a:picLocks noChangeAspect="1"/>
          </p:cNvPicPr>
          <p:nvPr/>
        </p:nvPicPr>
        <p:blipFill>
          <a:blip r:embed="rId2" cstate="print"/>
          <a:srcRect l="25000" b="390"/>
          <a:stretch>
            <a:fillRect/>
          </a:stretch>
        </p:blipFill>
        <p:spPr>
          <a:xfrm rot="16200000">
            <a:off x="2250289" y="392885"/>
            <a:ext cx="6858000" cy="6072230"/>
          </a:xfrm>
          <a:prstGeom prst="rect">
            <a:avLst/>
          </a:prstGeom>
        </p:spPr>
      </p:pic>
      <p:pic>
        <p:nvPicPr>
          <p:cNvPr id="4" name="Afbeelding 3" descr="ManoaMan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57166"/>
            <a:ext cx="2214578" cy="1022369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85720" y="4572008"/>
            <a:ext cx="2214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600" dirty="0" smtClean="0"/>
              <a:t>Nieuwe latrine.</a:t>
            </a:r>
            <a:endParaRPr lang="nl-NL" sz="3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Groep op weg naar de bouwplek.JPG"/>
          <p:cNvPicPr>
            <a:picLocks noChangeAspect="1"/>
          </p:cNvPicPr>
          <p:nvPr/>
        </p:nvPicPr>
        <p:blipFill>
          <a:blip r:embed="rId2" cstate="print"/>
          <a:srcRect b="13541"/>
          <a:stretch>
            <a:fillRect/>
          </a:stretch>
        </p:blipFill>
        <p:spPr>
          <a:xfrm>
            <a:off x="0" y="0"/>
            <a:ext cx="9144000" cy="592933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214282" y="5929331"/>
            <a:ext cx="878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600" dirty="0" smtClean="0"/>
              <a:t>Groep op weg naar de bouwplek.</a:t>
            </a:r>
            <a:endParaRPr lang="nl-NL" sz="3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88</Words>
  <Application>Microsoft Office PowerPoint</Application>
  <PresentationFormat>Diavoorstelling (4:3)</PresentationFormat>
  <Paragraphs>21</Paragraphs>
  <Slides>16</Slides>
  <Notes>2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17" baseType="lpstr">
      <vt:lpstr>Office-thema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UW HULP TELT !!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VDM Watersport</dc:creator>
  <cp:lastModifiedBy>VDM Watersport</cp:lastModifiedBy>
  <cp:revision>13</cp:revision>
  <dcterms:created xsi:type="dcterms:W3CDTF">2019-02-26T19:55:15Z</dcterms:created>
  <dcterms:modified xsi:type="dcterms:W3CDTF">2020-02-29T16:53:41Z</dcterms:modified>
</cp:coreProperties>
</file>